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ppt/embeddings/oleObject1.bin" ContentType="application/vnd.openxmlformats-officedocument.oleObject"/>
  <Override PartName="/ppt/media/audio2.bin" ContentType="audio/unknown"/>
  <Override PartName="/ppt/media/audio3.bin" ContentType="audio/unknown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media/audio4.bin" ContentType="audio/unknown"/>
  <Override PartName="/ppt/media/audio5.bin" ContentType="audio/unknown"/>
  <Override PartName="/ppt/media/audio6.bin" ContentType="audio/unknown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5" r:id="rId9"/>
    <p:sldId id="269" r:id="rId10"/>
    <p:sldId id="263" r:id="rId11"/>
    <p:sldId id="266" r:id="rId12"/>
    <p:sldId id="270" r:id="rId13"/>
    <p:sldId id="272" r:id="rId14"/>
    <p:sldId id="273" r:id="rId15"/>
    <p:sldId id="271" r:id="rId16"/>
    <p:sldId id="264" r:id="rId17"/>
    <p:sldId id="267" r:id="rId18"/>
    <p:sldId id="26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B0D9754-0FD7-4341-998E-288BB3F98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53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C56F4D-C97E-B144-8790-2FC488F753A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3929A9-BD55-AC45-A568-3E3E9181A33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1EF9-54AD-AF4B-99B5-8FA62CF1E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4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DA3D5-B1BB-6148-A66D-C2884BE75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1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75AAE-1ECE-1041-B236-6A9FAA298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4A8DD-64A8-A14F-9C5F-E8A8657E3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735E2-4F25-954B-B606-5B908C84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9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D3F3-8AA3-E74D-9F22-99E01A0E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6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0EA01-D67F-8F4A-934C-5FE0EA1D1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1219A-50BA-2947-8D04-C6E4546E6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B6E4B-CC02-CB4B-AADE-F507C4787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0756-2B92-9145-9100-E0DB48045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B8AF5-A9C4-DB4C-9E95-D89C9E150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6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56EDD0DA-2CFA-384E-88DE-74DECB251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2.xml"/><Relationship Id="rId3" Type="http://schemas.openxmlformats.org/officeDocument/2006/relationships/audio" Target="../media/audio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audio" Target="../media/audio4.bin"/><Relationship Id="rId5" Type="http://schemas.openxmlformats.org/officeDocument/2006/relationships/audio" Target="../media/audio5.bin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5.xml"/><Relationship Id="rId3" Type="http://schemas.openxmlformats.org/officeDocument/2006/relationships/audio" Target="../media/audio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7.xml"/><Relationship Id="rId3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8.xml"/><Relationship Id="rId3" Type="http://schemas.openxmlformats.org/officeDocument/2006/relationships/audio" Target="../media/audio2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bin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6.xml"/><Relationship Id="rId3" Type="http://schemas.openxmlformats.org/officeDocument/2006/relationships/audio" Target="../media/audio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audio" Target="../media/audio3.bin"/><Relationship Id="rId5" Type="http://schemas.openxmlformats.org/officeDocument/2006/relationships/slide" Target="slide8.xml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9.xml"/><Relationship Id="rId3" Type="http://schemas.openxmlformats.org/officeDocument/2006/relationships/audio" Target="../media/audio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11.xml"/><Relationship Id="rId3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895600" y="4267200"/>
            <a:ext cx="38121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cs typeface="+mn-cs"/>
            </a:endParaRPr>
          </a:p>
          <a:p>
            <a:pPr>
              <a:defRPr/>
            </a:pPr>
            <a:r>
              <a:rPr lang="en-US" b="1" dirty="0" smtClean="0">
                <a:cs typeface="+mn-cs"/>
              </a:rPr>
              <a:t>Created by:  Mrs. Reynolds</a:t>
            </a:r>
            <a:endParaRPr lang="en-US" dirty="0">
              <a:cs typeface="+mn-cs"/>
            </a:endParaRPr>
          </a:p>
        </p:txBody>
      </p:sp>
      <p:pic>
        <p:nvPicPr>
          <p:cNvPr id="2054" name="Picture 6" descr="footbal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13" y="0"/>
            <a:ext cx="11064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2590800"/>
            <a:ext cx="670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Let’s SCORE!  Ready, Set, GO!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footballtim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6477000" cy="350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444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Touchdown!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041525" y="4778375"/>
            <a:ext cx="5022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cs typeface="+mn-cs"/>
              </a:rPr>
              <a:t>You are correct!</a:t>
            </a:r>
          </a:p>
        </p:txBody>
      </p:sp>
      <p:sp>
        <p:nvSpPr>
          <p:cNvPr id="9220" name="AutoShape 4">
            <a:hlinkClick r:id="rId2" action="ppaction://hlinksldjump" highlightClick="1">
              <a:snd r:embed="rId3" name="crowd.wav"/>
            </a:hlinkClick>
          </p:cNvPr>
          <p:cNvSpPr>
            <a:spLocks noChangeArrowheads="1"/>
          </p:cNvSpPr>
          <p:nvPr/>
        </p:nvSpPr>
        <p:spPr bwMode="auto">
          <a:xfrm>
            <a:off x="7315200" y="4800600"/>
            <a:ext cx="1600200" cy="1219200"/>
          </a:xfrm>
          <a:prstGeom prst="actionButtonForwardNex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543800" cy="4038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Offsides!</a:t>
            </a:r>
          </a:p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Missed it!</a:t>
            </a:r>
          </a:p>
        </p:txBody>
      </p:sp>
      <p:pic>
        <p:nvPicPr>
          <p:cNvPr id="14338" name="Picture 3" descr="FOOT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17335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5029200"/>
            <a:ext cx="1524000" cy="1066800"/>
          </a:xfrm>
          <a:prstGeom prst="actionButtonBackPrevious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381000"/>
            <a:ext cx="879157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cs typeface="+mn-cs"/>
              </a:rPr>
              <a:t>Spending the night under the</a:t>
            </a:r>
          </a:p>
          <a:p>
            <a:pPr>
              <a:defRPr/>
            </a:pPr>
            <a:r>
              <a:rPr lang="en-US" sz="5400" b="1" dirty="0">
                <a:cs typeface="+mn-cs"/>
              </a:rPr>
              <a:t>stars is very </a:t>
            </a:r>
            <a:r>
              <a:rPr lang="en-US" sz="5400" b="1" u="sng" dirty="0">
                <a:cs typeface="+mn-cs"/>
              </a:rPr>
              <a:t>tranquil</a:t>
            </a:r>
            <a:r>
              <a:rPr lang="en-US" sz="5400" b="1" dirty="0">
                <a:cs typeface="+mn-cs"/>
              </a:rPr>
              <a:t>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733800" y="2593975"/>
            <a:ext cx="2865438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3" action="ppaction://hlinksldjump">
                  <a:snd r:embed="rId4" name="buzzer.wav"/>
                </a:hlinkClick>
              </a:rPr>
              <a:t>fun</a:t>
            </a: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" action="ppaction://hlinkshowjump?jump=nextslide">
                  <a:snd r:embed="rId5" name="Applause"/>
                </a:hlinkClick>
              </a:rPr>
              <a:t>peaceful</a:t>
            </a:r>
            <a:endParaRPr lang="en-US" sz="5400" b="1" dirty="0">
              <a:cs typeface="+mn-cs"/>
              <a:hlinkClick r:id="rId3" action="ppaction://hlinksldjump">
                <a:snd r:embed="rId4" name="buzzer.wav"/>
              </a:hlinkClick>
            </a:endParaRP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3" action="ppaction://hlinksldjump">
                  <a:snd r:embed="rId4" name="buzzer.wav"/>
                </a:hlinkClick>
              </a:rPr>
              <a:t>loud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6477000" cy="350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444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Touchdown!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041525" y="4778375"/>
            <a:ext cx="5022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cs typeface="+mn-cs"/>
              </a:rPr>
              <a:t>You are correct!</a:t>
            </a:r>
          </a:p>
        </p:txBody>
      </p:sp>
      <p:sp>
        <p:nvSpPr>
          <p:cNvPr id="18436" name="AutoShape 4">
            <a:hlinkClick r:id="rId2" action="ppaction://hlinksldjump" highlightClick="1">
              <a:snd r:embed="rId3" name="crowd.wav"/>
            </a:hlinkClick>
          </p:cNvPr>
          <p:cNvSpPr>
            <a:spLocks noChangeArrowheads="1"/>
          </p:cNvSpPr>
          <p:nvPr/>
        </p:nvSpPr>
        <p:spPr bwMode="auto">
          <a:xfrm>
            <a:off x="7315200" y="4800600"/>
            <a:ext cx="1600200" cy="1219200"/>
          </a:xfrm>
          <a:prstGeom prst="actionButtonForwardNex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543800" cy="4038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Offsides!</a:t>
            </a:r>
          </a:p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Missed it!</a:t>
            </a:r>
          </a:p>
        </p:txBody>
      </p:sp>
      <p:pic>
        <p:nvPicPr>
          <p:cNvPr id="18434" name="Picture 3" descr="FOOT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17335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5181600"/>
            <a:ext cx="1524000" cy="990600"/>
          </a:xfrm>
          <a:prstGeom prst="actionButtonBackPrevious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41325" y="892175"/>
            <a:ext cx="87648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 smtClean="0">
                <a:cs typeface="+mn-cs"/>
              </a:rPr>
              <a:t>The </a:t>
            </a:r>
            <a:r>
              <a:rPr lang="en-US" sz="5400" b="1" u="sng" dirty="0" smtClean="0">
                <a:cs typeface="+mn-cs"/>
              </a:rPr>
              <a:t>fledgling </a:t>
            </a:r>
            <a:r>
              <a:rPr lang="en-US" sz="5400" b="1" dirty="0" smtClean="0">
                <a:cs typeface="+mn-cs"/>
              </a:rPr>
              <a:t>was in the nest.</a:t>
            </a:r>
            <a:endParaRPr lang="en-US" sz="5400" b="1" dirty="0">
              <a:cs typeface="+mn-cs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733800" y="2593975"/>
            <a:ext cx="363432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2" action="ppaction://hlinksldjump"/>
              </a:rPr>
              <a:t>o</a:t>
            </a:r>
            <a:r>
              <a:rPr lang="en-US" sz="5400" b="1" dirty="0" smtClean="0">
                <a:cs typeface="+mn-cs"/>
                <a:hlinkClick r:id="rId2" action="ppaction://hlinksldjump"/>
              </a:rPr>
              <a:t>ld bird</a:t>
            </a:r>
            <a:endParaRPr lang="en-US" sz="5400" b="1" dirty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2" action="ppaction://hlinksldjump"/>
              </a:rPr>
              <a:t>f</a:t>
            </a:r>
            <a:r>
              <a:rPr lang="en-US" sz="5400" b="1" dirty="0" smtClean="0">
                <a:cs typeface="+mn-cs"/>
                <a:hlinkClick r:id="rId2" action="ppaction://hlinksldjump"/>
              </a:rPr>
              <a:t>eathers</a:t>
            </a:r>
            <a:endParaRPr lang="en-US" sz="5400" b="1" dirty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3" action="ppaction://hlinksldjump"/>
              </a:rPr>
              <a:t>y</a:t>
            </a:r>
            <a:r>
              <a:rPr lang="en-US" sz="5400" b="1" dirty="0" smtClean="0">
                <a:cs typeface="+mn-cs"/>
                <a:hlinkClick r:id="rId3" action="ppaction://hlinksldjump"/>
              </a:rPr>
              <a:t>oung bird </a:t>
            </a:r>
            <a:endParaRPr lang="en-US" sz="5400" b="1" dirty="0" smtClean="0">
              <a:cs typeface="+mn-cs"/>
            </a:endParaRPr>
          </a:p>
          <a:p>
            <a:pPr>
              <a:buFontTx/>
              <a:buChar char="•"/>
              <a:defRPr/>
            </a:pPr>
            <a:endParaRPr lang="en-US" sz="5400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WordArt 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6477000" cy="350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444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Touchdown!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41525" y="4778375"/>
            <a:ext cx="5022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cs typeface="+mn-cs"/>
              </a:rPr>
              <a:t>You are correct!</a:t>
            </a:r>
          </a:p>
        </p:txBody>
      </p:sp>
      <p:sp>
        <p:nvSpPr>
          <p:cNvPr id="10244" name="AutoShape 4">
            <a:hlinkClick r:id="rId2" action="ppaction://hlinksldjump" highlightClick="1">
              <a:snd r:embed="rId3" name="crowd.wav"/>
            </a:hlinkClick>
          </p:cNvPr>
          <p:cNvSpPr>
            <a:spLocks noChangeArrowheads="1"/>
          </p:cNvSpPr>
          <p:nvPr/>
        </p:nvSpPr>
        <p:spPr bwMode="auto">
          <a:xfrm>
            <a:off x="7315200" y="4800600"/>
            <a:ext cx="1600200" cy="1219200"/>
          </a:xfrm>
          <a:prstGeom prst="actionButtonForwardNex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543800" cy="4038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Offsides!</a:t>
            </a:r>
          </a:p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Missed it!</a:t>
            </a:r>
          </a:p>
        </p:txBody>
      </p:sp>
      <p:pic>
        <p:nvPicPr>
          <p:cNvPr id="21506" name="Picture 3" descr="FOOT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17335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5181600"/>
            <a:ext cx="1600200" cy="1066800"/>
          </a:xfrm>
          <a:prstGeom prst="actionButtonBackPrevious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2"/>
          <p:cNvSpPr>
            <a:spLocks noChangeArrowheads="1" noChangeShapeType="1" noTextEdit="1"/>
          </p:cNvSpPr>
          <p:nvPr/>
        </p:nvSpPr>
        <p:spPr bwMode="auto">
          <a:xfrm>
            <a:off x="533400" y="1143000"/>
            <a:ext cx="8229600" cy="3352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 smtClean="0">
                <a:ln w="539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2</a:t>
            </a:r>
            <a:r>
              <a:rPr lang="en-US" sz="3600" kern="10" baseline="30000" dirty="0" smtClean="0">
                <a:ln w="539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nd</a:t>
            </a:r>
            <a:r>
              <a:rPr lang="en-US" sz="3600" kern="10" dirty="0" smtClean="0">
                <a:ln w="539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 Graders!</a:t>
            </a:r>
            <a:endParaRPr lang="en-US" sz="3600" kern="10" dirty="0">
              <a:ln w="53975">
                <a:solidFill>
                  <a:srgbClr val="000000"/>
                </a:solidFill>
                <a:round/>
                <a:headEnd/>
                <a:tailEnd/>
              </a:ln>
              <a:solidFill>
                <a:schemeClr val="folHlink"/>
              </a:solidFill>
              <a:latin typeface="Impact"/>
              <a:ea typeface="Impact"/>
              <a:cs typeface="Impact"/>
            </a:endParaRPr>
          </a:p>
          <a:p>
            <a:pPr algn="ctr"/>
            <a:r>
              <a:rPr lang="en-US" sz="3600" kern="10" dirty="0">
                <a:ln w="539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We're Number 1!</a:t>
            </a: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3124200" y="4038600"/>
          <a:ext cx="27432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Clip" r:id="rId4" imgW="2746818" imgH="2052199" progId="MS_ClipArt_Gallery.2">
                  <p:embed/>
                </p:oleObj>
              </mc:Choice>
              <mc:Fallback>
                <p:oleObj name="Clip" r:id="rId4" imgW="2746818" imgH="2052199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38600"/>
                        <a:ext cx="2743200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>
    <p:zoom/>
    <p:sndAc>
      <p:stSnd>
        <p:snd r:embed="rId3" name="rockytop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63575" y="511175"/>
            <a:ext cx="818515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folHlink"/>
                </a:solidFill>
                <a:cs typeface="+mn-cs"/>
              </a:rPr>
              <a:t>Story Words and AMAZING words!</a:t>
            </a:r>
            <a:endParaRPr lang="en-US" sz="4000" b="1" dirty="0">
              <a:cs typeface="+mn-cs"/>
            </a:endParaRPr>
          </a:p>
          <a:p>
            <a:pPr algn="ctr">
              <a:defRPr/>
            </a:pPr>
            <a:r>
              <a:rPr lang="en-US" sz="4000" b="1" dirty="0">
                <a:cs typeface="+mn-cs"/>
              </a:rPr>
              <a:t>Read each sentence and click the </a:t>
            </a:r>
          </a:p>
          <a:p>
            <a:pPr algn="ctr">
              <a:defRPr/>
            </a:pPr>
            <a:r>
              <a:rPr lang="en-US" sz="4000" b="1" dirty="0">
                <a:cs typeface="+mn-cs"/>
              </a:rPr>
              <a:t>meaning of the underlined word.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3276600" y="3429000"/>
          <a:ext cx="2187575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lip" r:id="rId3" imgW="2187673" imgH="1913081" progId="MS_ClipArt_Gallery.2">
                  <p:embed/>
                </p:oleObj>
              </mc:Choice>
              <mc:Fallback>
                <p:oleObj name="Clip" r:id="rId3" imgW="2187673" imgH="1913081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29000"/>
                        <a:ext cx="2187575" cy="191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41325" y="892175"/>
            <a:ext cx="7648575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dirty="0">
                <a:cs typeface="+mn-cs"/>
              </a:rPr>
              <a:t>Which animal is an example of</a:t>
            </a:r>
          </a:p>
          <a:p>
            <a:pPr>
              <a:defRPr/>
            </a:pPr>
            <a:r>
              <a:rPr lang="en-US" sz="4400" b="1" u="sng" dirty="0">
                <a:cs typeface="+mn-cs"/>
              </a:rPr>
              <a:t>wildlife</a:t>
            </a:r>
            <a:r>
              <a:rPr lang="en-US" sz="4400" b="1" dirty="0">
                <a:cs typeface="+mn-cs"/>
              </a:rPr>
              <a:t>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733800" y="2593975"/>
            <a:ext cx="2736850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2" action="ppaction://hlinksldjump"/>
              </a:rPr>
              <a:t>cat</a:t>
            </a: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2" action="ppaction://hlinksldjump"/>
              </a:rPr>
              <a:t>dog</a:t>
            </a:r>
            <a:endParaRPr lang="en-US" sz="5400" b="1" dirty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3" action="ppaction://hlinksldjump"/>
              </a:rPr>
              <a:t>squirrel</a:t>
            </a:r>
            <a:endParaRPr lang="en-US" sz="5400" b="1" dirty="0">
              <a:cs typeface="+mn-cs"/>
            </a:endParaRPr>
          </a:p>
        </p:txBody>
      </p:sp>
      <p:pic>
        <p:nvPicPr>
          <p:cNvPr id="6147" name="Picture 6" descr="FBFIELD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56113"/>
            <a:ext cx="25908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WordArt 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6477000" cy="350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444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Touchdown!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041525" y="4778375"/>
            <a:ext cx="5022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cs typeface="+mn-cs"/>
              </a:rPr>
              <a:t>You are correct!</a:t>
            </a:r>
          </a:p>
        </p:txBody>
      </p:sp>
      <p:sp>
        <p:nvSpPr>
          <p:cNvPr id="5124" name="AutoShape 4">
            <a:hlinkClick r:id="rId2" action="ppaction://hlinksldjump" highlightClick="1">
              <a:snd r:embed="rId3" name="crowd.wav"/>
            </a:hlinkClick>
          </p:cNvPr>
          <p:cNvSpPr>
            <a:spLocks noChangeArrowheads="1"/>
          </p:cNvSpPr>
          <p:nvPr/>
        </p:nvSpPr>
        <p:spPr bwMode="auto">
          <a:xfrm>
            <a:off x="7315200" y="4800600"/>
            <a:ext cx="1600200" cy="1219200"/>
          </a:xfrm>
          <a:prstGeom prst="actionButtonForwardNex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543800" cy="4038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Offsides!</a:t>
            </a:r>
          </a:p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Missed it!</a:t>
            </a:r>
          </a:p>
        </p:txBody>
      </p:sp>
      <p:pic>
        <p:nvPicPr>
          <p:cNvPr id="8194" name="Picture 3" descr="FOOT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17335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4953000"/>
            <a:ext cx="1447800" cy="990600"/>
          </a:xfrm>
          <a:prstGeom prst="actionButtonBackPreviou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41325" y="892175"/>
            <a:ext cx="184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5400" b="1" dirty="0">
              <a:cs typeface="+mn-cs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733800" y="2593975"/>
            <a:ext cx="2095500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3" action="ppaction://hlinksldjump">
                  <a:snd r:embed="rId4" name="touchdown.wav"/>
                </a:hlinkClick>
              </a:rPr>
              <a:t>Stars</a:t>
            </a: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5" action="ppaction://hlinksldjump"/>
              </a:rPr>
              <a:t>trees</a:t>
            </a:r>
            <a:endParaRPr lang="en-US" sz="5400" b="1" dirty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5" action="ppaction://hlinksldjump"/>
              </a:rPr>
              <a:t>forest</a:t>
            </a:r>
            <a:endParaRPr lang="en-US" sz="5400" b="1" dirty="0">
              <a:cs typeface="+mn-cs"/>
            </a:endParaRPr>
          </a:p>
        </p:txBody>
      </p:sp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838200" y="3200400"/>
          <a:ext cx="2743200" cy="205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lip" r:id="rId6" imgW="1097060" imgH="824170" progId="MS_ClipArt_Gallery.2">
                  <p:embed/>
                </p:oleObj>
              </mc:Choice>
              <mc:Fallback>
                <p:oleObj name="Clip" r:id="rId6" imgW="1097060" imgH="824170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2743200" cy="205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1066800"/>
            <a:ext cx="5562600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dirty="0"/>
              <a:t>          </a:t>
            </a:r>
            <a:r>
              <a:rPr lang="en-US" sz="3600" dirty="0"/>
              <a:t> </a:t>
            </a:r>
            <a:r>
              <a:rPr lang="en-US" sz="4000" dirty="0"/>
              <a:t>A galaxy has: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WordArt 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6477000" cy="35036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444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Touchdown!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041525" y="4778375"/>
            <a:ext cx="5022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>
                <a:cs typeface="+mn-cs"/>
              </a:rPr>
              <a:t>You are correct!</a:t>
            </a:r>
          </a:p>
        </p:txBody>
      </p:sp>
      <p:sp>
        <p:nvSpPr>
          <p:cNvPr id="8196" name="AutoShape 4">
            <a:hlinkClick r:id="rId2" action="ppaction://hlinksldjump" highlightClick="1">
              <a:snd r:embed="rId3" name="crowd.wav"/>
            </a:hlinkClick>
          </p:cNvPr>
          <p:cNvSpPr>
            <a:spLocks noChangeArrowheads="1"/>
          </p:cNvSpPr>
          <p:nvPr/>
        </p:nvSpPr>
        <p:spPr bwMode="auto">
          <a:xfrm>
            <a:off x="7315200" y="4800600"/>
            <a:ext cx="1600200" cy="1219200"/>
          </a:xfrm>
          <a:prstGeom prst="actionButtonForwardNex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WordArt 2"/>
          <p:cNvSpPr>
            <a:spLocks noChangeArrowheads="1" noChangeShapeType="1" noTextEdit="1"/>
          </p:cNvSpPr>
          <p:nvPr/>
        </p:nvSpPr>
        <p:spPr bwMode="auto">
          <a:xfrm>
            <a:off x="914400" y="1066800"/>
            <a:ext cx="7543800" cy="4038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Offsides!</a:t>
            </a:r>
          </a:p>
          <a:p>
            <a:pPr algn="ctr"/>
            <a:r>
              <a:rPr lang="en-US" sz="3600" kern="1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Impact"/>
                <a:ea typeface="Impact"/>
                <a:cs typeface="Impact"/>
              </a:rPr>
              <a:t>Missed it!</a:t>
            </a:r>
          </a:p>
        </p:txBody>
      </p:sp>
      <p:pic>
        <p:nvPicPr>
          <p:cNvPr id="11266" name="Picture 3" descr="FOOTB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85800"/>
            <a:ext cx="173355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5105400"/>
            <a:ext cx="1524000" cy="1066800"/>
          </a:xfrm>
          <a:prstGeom prst="actionButtonBackPrevious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1325" y="892175"/>
            <a:ext cx="774382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b="1" dirty="0">
                <a:cs typeface="+mn-cs"/>
              </a:rPr>
              <a:t>The snail left a </a:t>
            </a:r>
            <a:r>
              <a:rPr lang="en-US" sz="5400" b="1" u="sng" dirty="0">
                <a:cs typeface="+mn-cs"/>
              </a:rPr>
              <a:t>slimy</a:t>
            </a:r>
            <a:r>
              <a:rPr lang="en-US" sz="5400" b="1" dirty="0">
                <a:cs typeface="+mn-cs"/>
              </a:rPr>
              <a:t> trail</a:t>
            </a:r>
          </a:p>
          <a:p>
            <a:pPr>
              <a:defRPr/>
            </a:pPr>
            <a:r>
              <a:rPr lang="en-US" sz="5400" b="1" dirty="0">
                <a:cs typeface="+mn-cs"/>
              </a:rPr>
              <a:t>on the sidewalk.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4648200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2" action="ppaction://hlinksldjump"/>
              </a:rPr>
              <a:t>long</a:t>
            </a:r>
            <a:endParaRPr lang="en-US" sz="5400" b="1" dirty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3" action="ppaction://hlinksldjump"/>
              </a:rPr>
              <a:t>wet and sticky</a:t>
            </a:r>
            <a:endParaRPr lang="en-US" sz="5400" b="1" dirty="0"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5400" b="1" dirty="0">
                <a:cs typeface="+mn-cs"/>
                <a:hlinkClick r:id="rId2" action="ppaction://hlinksldjump"/>
              </a:rPr>
              <a:t>smelly</a:t>
            </a:r>
            <a:endParaRPr lang="en-US" sz="5400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B5623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DB4AC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CC"/>
      </a:hlink>
      <a:folHlink>
        <a:srgbClr val="FFFFFF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156</Words>
  <Application>Microsoft Macintosh PowerPoint</Application>
  <PresentationFormat>On-screen Show (4:3)</PresentationFormat>
  <Paragraphs>53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T.R. Systems</dc:creator>
  <cp:lastModifiedBy>Teacher</cp:lastModifiedBy>
  <cp:revision>15</cp:revision>
  <dcterms:created xsi:type="dcterms:W3CDTF">1998-12-08T18:30:15Z</dcterms:created>
  <dcterms:modified xsi:type="dcterms:W3CDTF">2013-09-04T21:22:46Z</dcterms:modified>
</cp:coreProperties>
</file>